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84" r:id="rId4"/>
    <p:sldId id="269" r:id="rId5"/>
    <p:sldId id="285" r:id="rId6"/>
    <p:sldId id="271" r:id="rId7"/>
    <p:sldId id="286" r:id="rId8"/>
    <p:sldId id="272" r:id="rId9"/>
    <p:sldId id="287" r:id="rId10"/>
    <p:sldId id="273" r:id="rId11"/>
    <p:sldId id="28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Тесты зрительных диктантов.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(По И.Т. Федоренко)</a:t>
            </a:r>
          </a:p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Часть 2</a:t>
            </a:r>
            <a:endParaRPr lang="ru-RU" b="1" i="1" dirty="0">
              <a:solidFill>
                <a:schemeClr val="tx1"/>
              </a:solidFill>
            </a:endParaRPr>
          </a:p>
        </p:txBody>
      </p:sp>
      <p:pic>
        <p:nvPicPr>
          <p:cNvPr id="5" name="Picture 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571876"/>
            <a:ext cx="2495560" cy="2495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4" descr="Ey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642918"/>
            <a:ext cx="119062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7200" dirty="0" smtClean="0">
                <a:solidFill>
                  <a:srgbClr val="C00000"/>
                </a:solidFill>
                <a:latin typeface="Calibri" pitchFamily="34" charset="0"/>
              </a:rPr>
              <a:t>10</a:t>
            </a:r>
            <a:endParaRPr lang="ru-RU" sz="72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7" name="Рисунок 193" descr="tani17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28604"/>
            <a:ext cx="2500330" cy="224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428604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Cambria" pitchFamily="18" charset="0"/>
              </a:rPr>
              <a:t>Москва – столица нашей Родины.</a:t>
            </a:r>
            <a:endParaRPr lang="ru-RU" sz="36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928670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Школьники поливают саженцы.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928670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00FF"/>
                </a:solidFill>
                <a:latin typeface="Cambria" pitchFamily="18" charset="0"/>
              </a:rPr>
              <a:t>Артисты с</a:t>
            </a:r>
            <a:r>
              <a:rPr lang="ru-RU" sz="4000" dirty="0" smtClean="0">
                <a:solidFill>
                  <a:srgbClr val="FF0000"/>
                </a:solidFill>
                <a:latin typeface="Cambria" pitchFamily="18" charset="0"/>
              </a:rPr>
              <a:t>ъ</a:t>
            </a:r>
            <a:r>
              <a:rPr lang="ru-RU" sz="4000" dirty="0" smtClean="0">
                <a:solidFill>
                  <a:srgbClr val="0000FF"/>
                </a:solidFill>
                <a:latin typeface="Cambria" pitchFamily="18" charset="0"/>
              </a:rPr>
              <a:t>ехались на с</a:t>
            </a:r>
            <a:r>
              <a:rPr lang="ru-RU" sz="4000" dirty="0" smtClean="0">
                <a:solidFill>
                  <a:srgbClr val="FF0000"/>
                </a:solidFill>
                <a:latin typeface="Cambria" pitchFamily="18" charset="0"/>
              </a:rPr>
              <a:t>ъ</a:t>
            </a:r>
            <a:r>
              <a:rPr lang="ru-RU" sz="4000" dirty="0" smtClean="0">
                <a:solidFill>
                  <a:srgbClr val="0000FF"/>
                </a:solidFill>
                <a:latin typeface="Cambria" pitchFamily="18" charset="0"/>
              </a:rPr>
              <a:t>ёмку. </a:t>
            </a:r>
            <a:endParaRPr lang="ru-RU" sz="4000" dirty="0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428736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Надо быть честным и правдивым.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143116"/>
            <a:ext cx="857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Звёзды сияют на башнях Кремля.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643050"/>
            <a:ext cx="86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7030A0"/>
                </a:solidFill>
                <a:latin typeface="Cambria" pitchFamily="18" charset="0"/>
              </a:rPr>
              <a:t>Летом наша семья жила на Волге.</a:t>
            </a:r>
            <a:endParaRPr lang="ru-RU" sz="4000" i="1" dirty="0">
              <a:solidFill>
                <a:srgbClr val="7030A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xit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xit" presetSubtype="1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5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7" presetClass="exit" presetSubtype="0" fill="hold" nodeType="afterEffect">
                                  <p:stCondLst>
                                    <p:cond delay="5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9" grpId="0"/>
      <p:bldP spid="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43306" y="2143116"/>
            <a:ext cx="5112046" cy="105156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600" dirty="0" smtClean="0">
                <a:solidFill>
                  <a:srgbClr val="C00000"/>
                </a:solidFill>
                <a:latin typeface="Calibri" pitchFamily="34" charset="0"/>
              </a:rPr>
              <a:t>6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3" descr="D:\Мои док_На_D\ирина николаевна\материалы для оформления слайдов\школная\умный умный филин 2.bm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571612"/>
            <a:ext cx="2786082" cy="420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8233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Зимой река покрылась льдом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5082" y="2220615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Мальчик подарил маме цветы.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694" y="1447023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Дежурные стёрли пыль с доски.</a:t>
            </a:r>
            <a:endParaRPr lang="ru-RU" sz="4000" b="1" dirty="0">
              <a:solidFill>
                <a:srgbClr val="007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520" y="2928501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огород забрались цыплята.</a:t>
            </a:r>
            <a:endParaRPr lang="ru-RU" sz="36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4598267"/>
            <a:ext cx="842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Candara" pitchFamily="34" charset="0"/>
              </a:rPr>
              <a:t>Мы жили возле берёзовой рощи.</a:t>
            </a:r>
            <a:endParaRPr lang="ru-RU" sz="4400" b="1" dirty="0">
              <a:latin typeface="Candar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64291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Девочки работают в тетрадях.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xit" presetSubtype="1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xit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00"/>
                            </p:stCondLst>
                            <p:childTnLst>
                              <p:par>
                                <p:cTn id="35" presetID="27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0" presetClass="exit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7" presetClass="exit" presetSubtype="0" fill="hold" nodeType="afterEffect">
                                  <p:stCondLst>
                                    <p:cond delay="5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allAtOnce"/>
      <p:bldP spid="6" grpId="0"/>
      <p:bldP spid="6" grpId="1"/>
      <p:bldP spid="7" grpId="0"/>
      <p:bldP spid="7" grpId="1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600" dirty="0" smtClean="0">
                <a:solidFill>
                  <a:srgbClr val="C00000"/>
                </a:solidFill>
                <a:latin typeface="Calibri" pitchFamily="34" charset="0"/>
              </a:rPr>
              <a:t>7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27" descr="art_3_5_clip_image04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57166"/>
            <a:ext cx="2031568" cy="30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2410" y="1492360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Небо покрылось серыми тучами.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2031222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33"/>
                </a:solidFill>
                <a:latin typeface="Bookman Old Style" pitchFamily="18" charset="0"/>
              </a:rPr>
              <a:t>Ребята посадили у  дома  рябину.</a:t>
            </a:r>
            <a:endParaRPr lang="ru-RU" sz="3200" b="1" dirty="0">
              <a:solidFill>
                <a:srgbClr val="007033"/>
              </a:soli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096" y="2666960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Бабушка купила внуку букварь.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142079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Землю согрело тёплое солнышко.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01" y="494116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Cambria" pitchFamily="18" charset="0"/>
              </a:rPr>
              <a:t>Моя  сестра  работает  на  фабрике.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3405118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Ласково  грело  весеннее  солнце.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193" descr="tani17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-218071"/>
            <a:ext cx="2500330" cy="224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xit" presetSubtype="1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7" presetClass="exit" presetSubtype="0" fill="hold" grpId="1" nodeType="afterEffect">
                                  <p:stCondLst>
                                    <p:cond delay="4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3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5" presetClass="exit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" presetClass="exit" presetSubtype="1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3" presetClass="exit" presetSubtype="5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000" dirty="0" smtClean="0">
                <a:solidFill>
                  <a:srgbClr val="C00000"/>
                </a:solidFill>
                <a:latin typeface="Calibri" pitchFamily="34" charset="0"/>
              </a:rPr>
              <a:t>8</a:t>
            </a:r>
            <a:endParaRPr lang="ru-RU" sz="6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6" descr="CA8XE5K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714752"/>
            <a:ext cx="2739198" cy="2095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194" y="1223175"/>
            <a:ext cx="72152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Идёт   дождик</a:t>
            </a:r>
            <a:r>
              <a:rPr lang="ru-RU" sz="3200" b="1" dirty="0" smtClean="0"/>
              <a:t>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298857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C00000"/>
                </a:solidFill>
                <a:latin typeface="+mj-lt"/>
              </a:rPr>
              <a:t>Мы любим Кемерово.</a:t>
            </a:r>
            <a:endParaRPr lang="ru-RU" sz="4800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194" y="2098182"/>
            <a:ext cx="8248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Бабушка печёт пирог.</a:t>
            </a:r>
            <a:endParaRPr lang="ru-RU" sz="5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008" y="2929179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FF"/>
                </a:solidFill>
              </a:rPr>
              <a:t>У Андрея чистая тетрадь.</a:t>
            </a:r>
            <a:endParaRPr lang="ru-RU" sz="48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98" y="3760176"/>
            <a:ext cx="8786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Помогай своему товарищу.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5719" y="486916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Быть здоровым очень важно!</a:t>
            </a:r>
            <a:endParaRPr lang="ru-RU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xit" presetSubtype="1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0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xit" presetSubtype="1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5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7" presetClass="exit" presetSubtype="0" fill="hold" grpId="1" nodeType="afterEffect">
                                  <p:stCondLst>
                                    <p:cond delay="10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000" dirty="0" smtClean="0">
                <a:solidFill>
                  <a:srgbClr val="C00000"/>
                </a:solidFill>
                <a:latin typeface="Calibri" pitchFamily="34" charset="0"/>
              </a:rPr>
              <a:t>9</a:t>
            </a:r>
            <a:endParaRPr lang="ru-RU" sz="6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4" descr="6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3500438"/>
            <a:ext cx="2199417" cy="21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571480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Вода в море солёная на вкус.</a:t>
            </a:r>
            <a:endParaRPr lang="ru-RU" sz="4000" dirty="0">
              <a:solidFill>
                <a:srgbClr val="007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928670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Наша страна борется за мир.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214422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Cambria" pitchFamily="18" charset="0"/>
              </a:rPr>
              <a:t>Началась большая перемена.</a:t>
            </a:r>
            <a:endParaRPr lang="ru-RU" sz="4800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928802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00FF"/>
                </a:solidFill>
              </a:rPr>
              <a:t>Дети ходили в лес за грибами.</a:t>
            </a:r>
            <a:endParaRPr lang="ru-RU" sz="40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571612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33"/>
                </a:solidFill>
              </a:rPr>
              <a:t>Руки надо мыть водой с мылом.</a:t>
            </a:r>
            <a:endParaRPr lang="ru-RU" sz="3200" b="1" dirty="0">
              <a:solidFill>
                <a:srgbClr val="00703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142984"/>
            <a:ext cx="885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Красивы улицы нашего города.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xit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" presetClass="exit" presetSubtype="1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7" presetClass="exit" presetSubtype="0" fill="hold" grpId="1" nodeType="afterEffect">
                                  <p:stCondLst>
                                    <p:cond delay="7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7" presetClass="exit" presetSubtype="4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xit" presetSubtype="1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310</TotalTime>
  <Words>186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Bookman Old Style</vt:lpstr>
      <vt:lpstr>Calibri</vt:lpstr>
      <vt:lpstr>Cambria</vt:lpstr>
      <vt:lpstr>Candara</vt:lpstr>
      <vt:lpstr>Verdana</vt:lpstr>
      <vt:lpstr>Wingdings 2</vt:lpstr>
      <vt:lpstr>Аспект</vt:lpstr>
      <vt:lpstr>Тесты зрительных диктантов.</vt:lpstr>
      <vt:lpstr>Набор № 6</vt:lpstr>
      <vt:lpstr>Презентация PowerPoint</vt:lpstr>
      <vt:lpstr>Набор № 7</vt:lpstr>
      <vt:lpstr>Презентация PowerPoint</vt:lpstr>
      <vt:lpstr>Набор № 8</vt:lpstr>
      <vt:lpstr>Презентация PowerPoint</vt:lpstr>
      <vt:lpstr>Набор № 9</vt:lpstr>
      <vt:lpstr>Презентация PowerPoint</vt:lpstr>
      <vt:lpstr>Набор № 10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Тесты зрительных диктантов.</dc:title>
  <cp:lastModifiedBy>Екатерина Гончарова</cp:lastModifiedBy>
  <cp:revision>37</cp:revision>
  <dcterms:modified xsi:type="dcterms:W3CDTF">2014-08-11T10:34:27Z</dcterms:modified>
</cp:coreProperties>
</file>